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066"/>
    <a:srgbClr val="000099"/>
    <a:srgbClr val="000066"/>
    <a:srgbClr val="D7BB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>
        <p:scale>
          <a:sx n="161" d="100"/>
          <a:sy n="161" d="100"/>
        </p:scale>
        <p:origin x="85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0E0D6-7216-4C33-AEB9-2816A43A9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C5A8D3-3E81-4E59-9D75-9506E0C6E8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DBACD-2A10-4329-BF6E-BF74AB082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2CB4B-AE15-4CE8-9B15-056D99D86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D6B2D-8E0E-4711-BC1A-E938EC3C9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21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2261E-D871-4F32-A753-0E57B2B6A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9AD43D-E87D-4806-808A-25830707A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BCBC0-CF3F-40CF-9873-D670E8D21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C9A95-294D-4055-9587-38774C267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73545-B516-4534-9759-8D52EEFBB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196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B7DA8F-2CE6-42D5-A274-BDEA8C0CC0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D86304-B34F-454E-A26A-D77D22A42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36F5F-927F-4048-8C27-05B6672A7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A390F-DE16-4047-8D73-A8F6E0E9D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4AA08-AD72-4FA5-A600-943C73056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564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04BF2-1043-4B0E-B5A0-0FF9AFF7F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79717-BFA5-464B-B5A5-549913C02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D1804-4D3B-4884-A166-38773EC5A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8DFF5-F551-4D2D-A51D-962CC29A6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D7063-B0C8-4052-83AC-5EC46DDA4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99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B24BE-7766-4BDB-A76F-5AB09DC23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638EF-DAAF-4828-A8E3-C5D352A38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5830A-793A-4FBD-8F89-143B601C2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D9A40-F35E-4E1C-98CA-40788D177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26022-28FB-44F1-8539-8E9D9F5DC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61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E3097-F019-4F36-908E-5C6298039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872BA-21FF-466E-B455-3108934FB7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AE345B-293E-4C3D-89AD-A614CDF50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4AB572-A717-4C1B-B5E1-700045D0C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0AD25-539A-4129-B6DD-FD47E9402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C1697B-DB55-4D4A-A300-BB191A0DE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54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E0181-427F-4FE7-9972-E202AA3B3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101374-AECF-41A3-B1DE-75562C4408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F462F-2ED9-4FFB-A144-A95860473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F76B08-6A29-4D00-B062-5C112441BC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D7E5C5-0CC0-4576-8FE6-5ADB0376C2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16909F-F1CC-46EA-8F2A-95A8B624C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7DC352-0E48-4B3A-A961-220CF8FC5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92C761-717B-47F9-8615-4A1FC4D6B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81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93F13-CA4A-41AD-8415-A6F1903B7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F51A1-F0D8-45F5-8F84-9D4889218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CBC008-710F-4108-84ED-02AE696FF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80EED-48F3-4150-8E49-453CCBB54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076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F348CC-ED9D-4865-A00E-7EE225DC4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FCC499-9ED6-4D20-A562-B3A7549A9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2BF4AF-006E-4415-9583-706BB66D0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626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917DB-1C38-4725-BAC9-6AD5F9FFF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65B7A-A781-4488-B9E4-BCE72D2FA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DDC66C-6DB5-42EB-A2DD-A1DDE14BD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8765C9-2F5C-4ED1-9AEE-D088B9DF7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3D8F3-D30E-4650-A8E3-A8F26B561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6DCFB-4C28-432C-A3A7-F0DD7B33C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989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B2E2C-9823-4F59-A0CB-BCC1EA247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712823-8C66-4097-BBFE-DE6F3ACCC1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5AD00-3B79-46FB-9E1D-193137E06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BA9440-CEBE-4F52-B13D-363E4B07C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39C20E-CFA2-4125-BC27-97F287714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9727DD-8F04-4F64-BBDB-D84FF3114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909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FA770-1AD2-41E4-9011-4E1759D7A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7415C-9495-42EC-B28C-C3A0AD2C3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263BE-6BA0-48E8-AAD7-02634A0506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D37192-0B94-465D-AA48-344D41BBFEBA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46AC7-12D4-4D10-94CF-9BF0E7F5CC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06963-2913-4FFF-9B8F-FC202F0F1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2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5B7E2E-EBA4-E243-9FBE-661055D160DF}"/>
              </a:ext>
            </a:extLst>
          </p:cNvPr>
          <p:cNvSpPr/>
          <p:nvPr/>
        </p:nvSpPr>
        <p:spPr>
          <a:xfrm>
            <a:off x="0" y="-8392"/>
            <a:ext cx="12192000" cy="6866393"/>
          </a:xfrm>
          <a:prstGeom prst="rect">
            <a:avLst/>
          </a:prstGeom>
          <a:solidFill>
            <a:srgbClr val="01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0356A2-5F64-F14F-BA0F-4BA22482F0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37"/>
          <a:stretch/>
        </p:blipFill>
        <p:spPr>
          <a:xfrm>
            <a:off x="222737" y="2071419"/>
            <a:ext cx="3167502" cy="3494812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1F3530-7359-F847-AB15-63D72B0F74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791"/>
          <a:stretch/>
        </p:blipFill>
        <p:spPr>
          <a:xfrm>
            <a:off x="9500135" y="649814"/>
            <a:ext cx="2469127" cy="3383873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C7A223-FAE0-0C40-82DC-E104557792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991"/>
          <a:stretch/>
        </p:blipFill>
        <p:spPr>
          <a:xfrm>
            <a:off x="3383835" y="1720253"/>
            <a:ext cx="2355688" cy="3413692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12B0EA-7288-4A44-84F8-00B72060E3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554" r="17225"/>
          <a:stretch/>
        </p:blipFill>
        <p:spPr>
          <a:xfrm>
            <a:off x="5733119" y="1057183"/>
            <a:ext cx="3861197" cy="357528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2" name="Right Triangle 1">
            <a:extLst>
              <a:ext uri="{FF2B5EF4-FFF2-40B4-BE49-F238E27FC236}">
                <a16:creationId xmlns:a16="http://schemas.microsoft.com/office/drawing/2014/main" id="{D436561B-DE70-B341-A52E-D68438B7CBA5}"/>
              </a:ext>
            </a:extLst>
          </p:cNvPr>
          <p:cNvSpPr/>
          <p:nvPr/>
        </p:nvSpPr>
        <p:spPr>
          <a:xfrm flipV="1">
            <a:off x="0" y="613685"/>
            <a:ext cx="12192000" cy="2100957"/>
          </a:xfrm>
          <a:prstGeom prst="rtTriangle">
            <a:avLst/>
          </a:prstGeom>
          <a:solidFill>
            <a:srgbClr val="01006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DAA9B1AB-ECE0-394B-8F1F-3EC5405B687F}"/>
              </a:ext>
            </a:extLst>
          </p:cNvPr>
          <p:cNvSpPr/>
          <p:nvPr/>
        </p:nvSpPr>
        <p:spPr>
          <a:xfrm rot="10800000" flipV="1">
            <a:off x="0" y="3472399"/>
            <a:ext cx="12192000" cy="2100957"/>
          </a:xfrm>
          <a:prstGeom prst="rtTriangle">
            <a:avLst/>
          </a:prstGeom>
          <a:solidFill>
            <a:srgbClr val="01006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D090A0-6D00-CB44-90C7-8375C3DAC6CC}"/>
              </a:ext>
            </a:extLst>
          </p:cNvPr>
          <p:cNvSpPr/>
          <p:nvPr/>
        </p:nvSpPr>
        <p:spPr>
          <a:xfrm>
            <a:off x="0" y="5573357"/>
            <a:ext cx="12192000" cy="1284644"/>
          </a:xfrm>
          <a:prstGeom prst="rect">
            <a:avLst/>
          </a:prstGeom>
          <a:solidFill>
            <a:srgbClr val="01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CAA63E4A-30CB-E649-ADF9-280B600C1AA3}"/>
              </a:ext>
            </a:extLst>
          </p:cNvPr>
          <p:cNvSpPr/>
          <p:nvPr/>
        </p:nvSpPr>
        <p:spPr>
          <a:xfrm>
            <a:off x="0" y="-8391"/>
            <a:ext cx="12192000" cy="6866392"/>
          </a:xfrm>
          <a:prstGeom prst="frame">
            <a:avLst>
              <a:gd name="adj1" fmla="val 32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67E48E-BAE2-1F45-BEA8-9036E425B786}"/>
              </a:ext>
            </a:extLst>
          </p:cNvPr>
          <p:cNvSpPr txBox="1"/>
          <p:nvPr/>
        </p:nvSpPr>
        <p:spPr>
          <a:xfrm>
            <a:off x="485565" y="415676"/>
            <a:ext cx="6145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ANDREW FELDER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F64253-CE8D-9B4F-9071-510E2B11FD46}"/>
              </a:ext>
            </a:extLst>
          </p:cNvPr>
          <p:cNvSpPr txBox="1"/>
          <p:nvPr/>
        </p:nvSpPr>
        <p:spPr>
          <a:xfrm>
            <a:off x="5932658" y="4759343"/>
            <a:ext cx="5819417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for</a:t>
            </a:r>
          </a:p>
          <a:p>
            <a:pPr algn="ctr"/>
            <a:r>
              <a:rPr lang="en-US" sz="4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Monroe County</a:t>
            </a:r>
          </a:p>
          <a:p>
            <a:pPr algn="ctr"/>
            <a:r>
              <a:rPr lang="en-US" sz="4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Treasurer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263C96-2156-C949-A3FB-ABD332206395}"/>
              </a:ext>
            </a:extLst>
          </p:cNvPr>
          <p:cNvCxnSpPr>
            <a:cxnSpLocks/>
          </p:cNvCxnSpPr>
          <p:nvPr/>
        </p:nvCxnSpPr>
        <p:spPr>
          <a:xfrm flipV="1">
            <a:off x="190500" y="631000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FAD6ACD-0673-5B49-BCFF-308B2C81E451}"/>
              </a:ext>
            </a:extLst>
          </p:cNvPr>
          <p:cNvCxnSpPr>
            <a:cxnSpLocks/>
          </p:cNvCxnSpPr>
          <p:nvPr/>
        </p:nvCxnSpPr>
        <p:spPr>
          <a:xfrm flipV="1">
            <a:off x="190500" y="3509527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499A7A9-DB1E-B148-9EE0-90E9328E6B4C}"/>
              </a:ext>
            </a:extLst>
          </p:cNvPr>
          <p:cNvCxnSpPr>
            <a:cxnSpLocks/>
          </p:cNvCxnSpPr>
          <p:nvPr/>
        </p:nvCxnSpPr>
        <p:spPr>
          <a:xfrm flipV="1">
            <a:off x="190500" y="471980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E96DC7-99DF-1044-B8D7-E81F851FE2D1}"/>
              </a:ext>
            </a:extLst>
          </p:cNvPr>
          <p:cNvCxnSpPr>
            <a:cxnSpLocks/>
          </p:cNvCxnSpPr>
          <p:nvPr/>
        </p:nvCxnSpPr>
        <p:spPr>
          <a:xfrm flipV="1">
            <a:off x="190500" y="312960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0A57F97-C436-0B48-A705-CEC6B01F17D6}"/>
              </a:ext>
            </a:extLst>
          </p:cNvPr>
          <p:cNvCxnSpPr>
            <a:cxnSpLocks/>
          </p:cNvCxnSpPr>
          <p:nvPr/>
        </p:nvCxnSpPr>
        <p:spPr>
          <a:xfrm flipV="1">
            <a:off x="190500" y="3668547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94653D7-A7AA-9844-99B6-0D0D24D201C0}"/>
              </a:ext>
            </a:extLst>
          </p:cNvPr>
          <p:cNvCxnSpPr>
            <a:cxnSpLocks/>
          </p:cNvCxnSpPr>
          <p:nvPr/>
        </p:nvCxnSpPr>
        <p:spPr>
          <a:xfrm flipV="1">
            <a:off x="190500" y="3827567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26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6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Aharoni</vt:lpstr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Felder</dc:creator>
  <cp:lastModifiedBy>Branden Ghena</cp:lastModifiedBy>
  <cp:revision>17</cp:revision>
  <cp:lastPrinted>2020-05-05T01:28:37Z</cp:lastPrinted>
  <dcterms:created xsi:type="dcterms:W3CDTF">2020-04-22T05:06:06Z</dcterms:created>
  <dcterms:modified xsi:type="dcterms:W3CDTF">2020-05-05T01:36:56Z</dcterms:modified>
</cp:coreProperties>
</file>

<file path=docProps/thumbnail.jpeg>
</file>